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DF5A6-5AAE-B7CF-5645-EFFC988FD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FC963B-6234-6F89-5E41-E9D406603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99CFE-E129-7737-C7FC-B62A90F2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053E-B250-48F2-9D6D-83CD0D09229A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C4B449-9E28-1809-CB82-A1BFFC14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12FCC-55D5-4A24-36CE-B89C1A73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78A-7D15-4CDB-B850-DE6FCAF11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5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F9BD5-49FC-7DFC-F980-331474F1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0732B9-C8DA-FEAE-8213-603EAD208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6433E-D254-0802-E818-39282E60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053E-B250-48F2-9D6D-83CD0D09229A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63C67D-C60A-ACF4-195C-5D599923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D69AC-47F6-9677-97D2-EE029FCF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78A-7D15-4CDB-B850-DE6FCAF11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D42DE7-36CA-37FC-BD4F-08C3FC910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3FE881-2131-6FF4-9CB8-2440C401A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2A650-1AA2-F605-9CF8-504B7D7C9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053E-B250-48F2-9D6D-83CD0D09229A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0F97CC-26BB-CBAB-6088-F7F7EB7A6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F5308-5575-6B4B-2E7E-2B033478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78A-7D15-4CDB-B850-DE6FCAF11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5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CA88B-3183-29C0-D08B-2D28A450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2EE6FF-71A8-92A6-7EFA-4FB4D8AC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26CC6-2F20-372F-50F1-1957DCF72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053E-B250-48F2-9D6D-83CD0D09229A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7C6336-6593-098E-2481-6E707611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8A9FF7-EAFC-35FC-85A9-E38CCFD9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78A-7D15-4CDB-B850-DE6FCAF11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6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EA315-4E0D-1DF4-EEB5-4F762B6A6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E63F0-0FE6-EF61-04FA-B1C9C045F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9C998E-BCD8-2599-4303-B4FF59967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053E-B250-48F2-9D6D-83CD0D09229A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6C408-B4CC-2667-C694-1381961D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EA1CC-D09D-F4F2-6EC6-D1ADD0DC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78A-7D15-4CDB-B850-DE6FCAF11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76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6F86A-0604-E4BE-8077-5929432D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8C89C1-92CB-29B5-F30B-77BA1B337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F61D32-0A36-A89F-BF4F-D4240E387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89060E-C53C-5F7B-DBE8-44520F289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053E-B250-48F2-9D6D-83CD0D09229A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8FE474-CA7D-BDD8-2935-02071762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A43FAE-2835-45F9-0B62-84BE6463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78A-7D15-4CDB-B850-DE6FCAF11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7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CA7BD-4610-1076-F0BD-1723EFCB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96E0F6-DB62-0FEA-D056-B36AFF475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EEA0E2-3B7B-4DBC-35B7-BA8452FF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F9BFE7-D66F-7DCD-8445-695815AD3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73861D-1E33-61C3-AFD9-FE7E3C9F3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9A7220-6A48-DE98-5CE9-0F7EAE1A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053E-B250-48F2-9D6D-83CD0D09229A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943FE9-2AEB-7745-A44D-C300B90D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FFEBBF-CA2D-8CC2-00A5-B215EBF6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78A-7D15-4CDB-B850-DE6FCAF11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649E1-216B-9830-9443-8F9686C1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E7490C-3807-59D4-BBA7-98D098DC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053E-B250-48F2-9D6D-83CD0D09229A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D2582C-2506-ADFA-D44F-1A2AA008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880C4-52A6-F07B-706A-D8B3F67D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78A-7D15-4CDB-B850-DE6FCAF11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5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7EB7D1-A797-0013-FF7C-BAF2BF93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053E-B250-48F2-9D6D-83CD0D09229A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031D69-05CC-71FF-EE72-D48F440A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E99092-130F-86E0-E4B7-ACADD4E2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78A-7D15-4CDB-B850-DE6FCAF11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46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E09B5-E5E6-41EF-13E1-F0A8F06B7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F0083-C804-03C4-7BDA-A38BA128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349C92-E3A5-1690-BE7A-E084AF500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C4BAD7-5248-9C06-A69B-9AFE613B3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053E-B250-48F2-9D6D-83CD0D09229A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3885E0-5D7A-2371-C90F-EBBAAE07D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F6136F-D577-D317-17B2-86951F59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78A-7D15-4CDB-B850-DE6FCAF11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7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48019-E6B9-A15D-2C67-6E9A21C0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6975FA-A4F4-F233-9F72-FE7A685E9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3C2273-68AB-F323-43CE-217DBCBB0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8D4108-9364-FAE9-0F7B-1F7235CB2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053E-B250-48F2-9D6D-83CD0D09229A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04BB48-D2F2-65DE-B56F-1CA9071B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502360-8339-4E0D-272E-51B04494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B078A-7D15-4CDB-B850-DE6FCAF11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9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EC997-F320-9B52-4A25-0112A610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C236A7-FB25-BB32-7FF9-FDB515B24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95F930-A13E-6C2D-B73D-4EEA5936C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83053E-B250-48F2-9D6D-83CD0D09229A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166F43-440A-5D10-3703-2EC63F7BE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522D9D-E105-8066-231D-4A4AECB67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1B078A-7D15-4CDB-B850-DE6FCAF11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9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3EF4D-E05B-A3DA-64D2-A406A5381E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C9EB5C-3E0A-5DC7-0FE1-51D1921487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снег, зим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88BC8D-7063-04F5-E0E0-342825AD4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E6935-622A-7432-0EE4-6B48CAE3827F}"/>
              </a:ext>
            </a:extLst>
          </p:cNvPr>
          <p:cNvSpPr txBox="1"/>
          <p:nvPr/>
        </p:nvSpPr>
        <p:spPr>
          <a:xfrm>
            <a:off x="2705099" y="1231245"/>
            <a:ext cx="82581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Осторожно, тонкий лед!</a:t>
            </a:r>
          </a:p>
        </p:txBody>
      </p:sp>
      <p:pic>
        <p:nvPicPr>
          <p:cNvPr id="10" name="Рисунок 9" descr="Изображение выглядит как эмблема, символ, нашивка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40BFD3C-68E0-D2C5-F433-CDDCB5340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77005"/>
            <a:ext cx="2886076" cy="28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31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F5722-7E43-9A98-D019-77DD2093D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01C005-F3E5-E6E3-D180-895842234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снег, зим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325F9E-E55A-05C1-428E-2D0D325EA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транспортное средство, снимок экрана, маш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D2F2D2D-B5E0-8BE1-FBC9-12E0E5E0D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49" y="100012"/>
            <a:ext cx="8877300" cy="665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1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E1F92-0591-C2C7-3380-523246FEF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A34A6A-C089-F7BE-6CD9-3055604F86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снег, зим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337704-BFA7-F62D-6640-4AE7982B04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762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166390-5548-5980-9337-85F503612014}"/>
              </a:ext>
            </a:extLst>
          </p:cNvPr>
          <p:cNvSpPr txBox="1"/>
          <p:nvPr/>
        </p:nvSpPr>
        <p:spPr>
          <a:xfrm>
            <a:off x="1819275" y="477262"/>
            <a:ext cx="855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дни каникул дети находятся вне стен детского сада, посещают различные мероприятия, путешествуют с родителями или просто отдыхают, совершая прогулки  на свежем воздухе, катаются на лыжах и на санках с гор. Играют на прудах и на речках.</a:t>
            </a:r>
          </a:p>
        </p:txBody>
      </p:sp>
      <p:pic>
        <p:nvPicPr>
          <p:cNvPr id="8" name="Рисунок 7" descr="Изображение выглядит как рисунок, Детское искусство, иллюстрация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2311B83-0087-38CB-56F2-03CC76E53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8" y="2443738"/>
            <a:ext cx="4358423" cy="286702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, текст, иллюстрация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D51C54-7702-6D33-628C-FFB8858E2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89" y="2657620"/>
            <a:ext cx="4928013" cy="28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0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51A22-7904-6076-599D-8A07DF848D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209769-8F79-6B63-2A51-EB2E6C7B16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снег, зим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531D95D-DA8D-D1D6-C92F-15BA5F2AE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FC03DC-86BE-F7AF-8D9B-5FF7D2B65DFC}"/>
              </a:ext>
            </a:extLst>
          </p:cNvPr>
          <p:cNvSpPr txBox="1"/>
          <p:nvPr/>
        </p:nvSpPr>
        <p:spPr>
          <a:xfrm>
            <a:off x="1395412" y="377171"/>
            <a:ext cx="9401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нужно знать!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Безопасным для человека считается лед толщеною менее 10 сантиметров в пресной воде (речке) и 15 сантиметров в соленой (море). </a:t>
            </a:r>
          </a:p>
        </p:txBody>
      </p:sp>
      <p:pic>
        <p:nvPicPr>
          <p:cNvPr id="7" name="Рисунок 6" descr="Изображение выглядит как человек, башмак, обувь, зем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DD42C3-B74B-3771-D41B-E6F8FDD03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6" y="2796481"/>
            <a:ext cx="4658420" cy="3105613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рирода, снег, вода, ле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54362FE-CFA3-E589-29F0-39ABBC522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20" y="2469070"/>
            <a:ext cx="4448870" cy="295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8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4881D-CFF9-036B-436F-2AA2D088F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75B0E-8AD4-29E4-BD04-C600A53A2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Изображение выглядит как снег, зим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10C544-3D97-D8F2-42D6-8AA3C4915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A3CE38-F6F0-1E11-709A-7BC181A325DE}"/>
              </a:ext>
            </a:extLst>
          </p:cNvPr>
          <p:cNvSpPr txBox="1"/>
          <p:nvPr/>
        </p:nvSpPr>
        <p:spPr>
          <a:xfrm>
            <a:off x="766761" y="214862"/>
            <a:ext cx="106584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устьях рек и притоках прочность льда ослаблена! </a:t>
            </a:r>
          </a:p>
        </p:txBody>
      </p:sp>
      <p:pic>
        <p:nvPicPr>
          <p:cNvPr id="7" name="Рисунок 6" descr="Изображение выглядит как текст, рисунок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5CA59-CB99-F04B-8F1A-C23AEAFDF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7" y="2586505"/>
            <a:ext cx="6405563" cy="41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09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5F270-5A74-7B34-7C0E-A71D36FCB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554529-E58F-50A7-AE3B-70A1A3AAF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Изображение выглядит как снег, зим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74BB80-636D-3DE2-68AA-B9511DAD9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EE4EAF-5BA2-5C3B-33F4-D1F2BC58D1DA}"/>
              </a:ext>
            </a:extLst>
          </p:cNvPr>
          <p:cNvSpPr txBox="1"/>
          <p:nvPr/>
        </p:nvSpPr>
        <p:spPr>
          <a:xfrm>
            <a:off x="1800224" y="267295"/>
            <a:ext cx="8591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температура воздуха выше 0 градусов держится более 3 дней, то прозрачность льда снижается.</a:t>
            </a:r>
          </a:p>
        </p:txBody>
      </p:sp>
      <p:pic>
        <p:nvPicPr>
          <p:cNvPr id="7" name="Рисунок 6" descr="Изображение выглядит как текст, снимок экран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89D8F50-95F1-70D3-3F26-379E40128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9" y="2473582"/>
            <a:ext cx="7197726" cy="40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2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FD94A-3054-3BA1-C1F8-4DD18D830B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DC3CF7-182D-F54E-9686-97808BC653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снег, зим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338150-9310-E03B-1023-A105CB12C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B0A4B-50D7-80AB-36A8-D7260872BE77}"/>
              </a:ext>
            </a:extLst>
          </p:cNvPr>
          <p:cNvSpPr txBox="1"/>
          <p:nvPr/>
        </p:nvSpPr>
        <p:spPr>
          <a:xfrm>
            <a:off x="2119311" y="522288"/>
            <a:ext cx="7953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случилась беда!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вы провалились в холодную воду.</a:t>
            </a:r>
          </a:p>
        </p:txBody>
      </p:sp>
      <p:pic>
        <p:nvPicPr>
          <p:cNvPr id="7" name="Рисунок 6" descr="Изображение выглядит как кататься на лыжах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A4481C-7213-EDA9-65BA-06194B070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03" y="2681830"/>
            <a:ext cx="6097389" cy="34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9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51375-D3E9-BDAA-7B97-491D493868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605692-40CF-13DC-C914-8921CBEB4A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Изображение выглядит как снег, зим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158433C-D2E2-DCF7-4C85-1FA1A0210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A92AB3-E4DA-9FD0-EBFC-94BFD0DB5D0F}"/>
              </a:ext>
            </a:extLst>
          </p:cNvPr>
          <p:cNvSpPr txBox="1"/>
          <p:nvPr/>
        </p:nvSpPr>
        <p:spPr>
          <a:xfrm>
            <a:off x="885825" y="446038"/>
            <a:ext cx="10887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лед выдержал, перекатываясь, медленно ползите к берегу!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-Ползите в ту сторону откуда пришли, ведь здесь лед уже проверен на прочность!</a:t>
            </a:r>
          </a:p>
        </p:txBody>
      </p:sp>
      <p:pic>
        <p:nvPicPr>
          <p:cNvPr id="7" name="Рисунок 6" descr="Изображение выглядит как текст, кататься на лыжах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8B48B0F-532C-1818-4D36-CC0CC54EE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1" y="2494829"/>
            <a:ext cx="6324600" cy="44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6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60C4D-B970-11D9-469B-B0EC9DA33E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72568D-A58B-E87C-9EFF-25B9E7E0A4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Изображение выглядит как снег, зим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0113B6C-E850-0E28-9E0B-2C7BE4D0C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обувь, мультфильм, кататься на лыжах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5DDAF8F-CE3E-A800-208E-C5358C4DC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9" y="3158131"/>
            <a:ext cx="5477570" cy="3446305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арисовка, рисунок, Штриховая графи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6EE1F09-E836-9C7B-9B05-DFA15CE6E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277" y="3509963"/>
            <a:ext cx="4829870" cy="2861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09F89C-861E-B204-12D5-4450C041BF93}"/>
              </a:ext>
            </a:extLst>
          </p:cNvPr>
          <p:cNvSpPr txBox="1"/>
          <p:nvPr/>
        </p:nvSpPr>
        <p:spPr>
          <a:xfrm>
            <a:off x="618430" y="288333"/>
            <a:ext cx="114592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Вооружись любой длинной палкой, веревкою, доскою. Можно взять шарфы, ремни или одежду. Следуя ползком, широко расставляя при этом руки и ноги и толкая перед собой спасательные средства . Остановитесь от находящегося в воде человека в нескольких метрах, бросьте ему веревку, палку, край одежды или шест.</a:t>
            </a:r>
          </a:p>
        </p:txBody>
      </p:sp>
      <p:pic>
        <p:nvPicPr>
          <p:cNvPr id="11" name="Рисунок 10" descr="Изображение выглядит как рисунок, иллюстрация, графическая вста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3D08AA9-7A53-C6B3-425A-1A13FE53A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44" y="2539510"/>
            <a:ext cx="5424136" cy="40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4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628F4-F516-1E02-0CB7-84974D5FBD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797D98-3A03-6796-F7D6-E815B691CC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снег, зима,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F9BB52C-FD8A-ED4C-9B5D-A78BC613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кофейная чашка, снимок экрана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E2B54AA-44E6-F128-8543-2F48A398B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0" y="100158"/>
            <a:ext cx="6229052" cy="443201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, транспортное средство, Наземный транспорт, скорая помощ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B7B98D0-9A02-1288-C1CD-CADB33700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12" y="2959101"/>
            <a:ext cx="5619750" cy="374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926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197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Pedogog</dc:creator>
  <cp:lastModifiedBy>Pedogog</cp:lastModifiedBy>
  <cp:revision>3</cp:revision>
  <dcterms:created xsi:type="dcterms:W3CDTF">2025-11-27T02:50:21Z</dcterms:created>
  <dcterms:modified xsi:type="dcterms:W3CDTF">2025-11-27T07:03:47Z</dcterms:modified>
</cp:coreProperties>
</file>