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476672"/>
            <a:ext cx="8136904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dirty="0"/>
              <a:t>Развитие педагогических компетенций в области цифровых технологий</a:t>
            </a:r>
            <a:endParaRPr lang="ru-RU" sz="40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74331" y="4581128"/>
            <a:ext cx="3648877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Музыкальный руководитель </a:t>
            </a:r>
          </a:p>
          <a:p>
            <a:pPr algn="ctr"/>
            <a:r>
              <a:rPr lang="ru-RU" sz="2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Сенюшина</a:t>
            </a:r>
            <a:r>
              <a:rPr lang="ru-RU" sz="2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</a:rPr>
              <a:t> Екатерина Владимировна </a:t>
            </a:r>
          </a:p>
          <a:p>
            <a:pPr algn="ctr"/>
            <a:r>
              <a:rPr lang="ru-RU" sz="2000" dirty="0"/>
              <a:t>МБДОУ «ЦРР-детский сад № 42» г. Находка.</a:t>
            </a:r>
            <a:endParaRPr lang="ru-RU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460601"/>
            <a:ext cx="4104456" cy="3038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6549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3608" y="476672"/>
            <a:ext cx="71851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/>
              <a:t>Цифровые инструменты в работе музыкального руководителя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9046" y="3284984"/>
            <a:ext cx="482882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u="sng" dirty="0"/>
              <a:t>Инструменты:</a:t>
            </a:r>
          </a:p>
          <a:p>
            <a:pPr algn="ctr"/>
            <a:endParaRPr lang="ru-RU" sz="20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Редактирование музыки</a:t>
            </a:r>
          </a:p>
          <a:p>
            <a:r>
              <a:rPr lang="ru-RU" sz="2000" i="1" dirty="0"/>
              <a:t>( </a:t>
            </a:r>
            <a:r>
              <a:rPr lang="en-US" sz="2000" i="1" dirty="0"/>
              <a:t>Vocal Remove</a:t>
            </a:r>
            <a:r>
              <a:rPr lang="ru-RU" sz="2000" i="1" dirty="0"/>
              <a:t>, онлайн – редакторы)</a:t>
            </a:r>
          </a:p>
          <a:p>
            <a:endParaRPr lang="ru-RU" sz="2000" i="1" dirty="0"/>
          </a:p>
          <a:p>
            <a:endParaRPr lang="ru-RU" sz="20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Работа с </a:t>
            </a:r>
            <a:r>
              <a:rPr lang="ru-RU" sz="2000" i="1" dirty="0"/>
              <a:t>видео (конвертеры</a:t>
            </a:r>
            <a:r>
              <a:rPr lang="en-US" sz="2000" i="1" dirty="0"/>
              <a:t> </a:t>
            </a:r>
            <a:r>
              <a:rPr lang="en-US" sz="2000" i="1" dirty="0" err="1"/>
              <a:t>Videolio</a:t>
            </a:r>
            <a:r>
              <a:rPr lang="ru-RU" sz="2000" i="1" dirty="0"/>
              <a:t>)</a:t>
            </a:r>
          </a:p>
          <a:p>
            <a:endParaRPr lang="ru-RU" sz="2000" i="1" dirty="0"/>
          </a:p>
          <a:p>
            <a:endParaRPr lang="ru-RU" sz="20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2060848"/>
            <a:ext cx="2888590" cy="16803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9513" y="1722294"/>
            <a:ext cx="6696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Цель:</a:t>
            </a:r>
            <a:r>
              <a:rPr lang="ru-RU" dirty="0"/>
              <a:t> создать условия для развития </a:t>
            </a:r>
            <a:r>
              <a:rPr lang="en-US" dirty="0"/>
              <a:t> </a:t>
            </a:r>
            <a:r>
              <a:rPr lang="ru-RU" dirty="0"/>
              <a:t>у детей высших психических  процессов  для восприятия </a:t>
            </a:r>
          </a:p>
          <a:p>
            <a:r>
              <a:rPr lang="ru-RU" dirty="0"/>
              <a:t>(музыкальной памяти, воображения</a:t>
            </a:r>
            <a:r>
              <a:rPr lang="ru-RU"/>
              <a:t>, фантазии).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E13FE578-DFA8-F9B4-B600-CB3EDC4ED5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161023"/>
              </p:ext>
            </p:extLst>
          </p:nvPr>
        </p:nvGraphicFramePr>
        <p:xfrm>
          <a:off x="4467911" y="3429000"/>
          <a:ext cx="1099914" cy="1099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3" imgW="6343521" imgH="6343650" progId="AcroExch.Document.DC">
                  <p:embed/>
                </p:oleObj>
              </mc:Choice>
              <mc:Fallback>
                <p:oleObj name="Acrobat Document" r:id="rId3" imgW="6343521" imgH="634365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67911" y="3429000"/>
                        <a:ext cx="1099914" cy="10999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3A57C14-E78D-5B51-D580-2E8FEC229C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486392"/>
              </p:ext>
            </p:extLst>
          </p:nvPr>
        </p:nvGraphicFramePr>
        <p:xfrm>
          <a:off x="4929053" y="5047391"/>
          <a:ext cx="1099915" cy="1099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5" imgW="4971921" imgH="4972050" progId="AcroExch.Document.DC">
                  <p:embed/>
                </p:oleObj>
              </mc:Choice>
              <mc:Fallback>
                <p:oleObj name="Acrobat Document" r:id="rId5" imgW="4971921" imgH="497205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9053" y="5047391"/>
                        <a:ext cx="1099915" cy="10999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519168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07298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/>
              <a:t>Пример 1:   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Редактирование музыки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2907" y="1844824"/>
            <a:ext cx="691400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2000" b="1" u="sng" dirty="0"/>
              <a:t>Использую </a:t>
            </a:r>
            <a:r>
              <a:rPr lang="en-US" sz="2000" b="1" u="sng" dirty="0" err="1"/>
              <a:t>Vokal</a:t>
            </a:r>
            <a:r>
              <a:rPr lang="en-US" sz="2000" b="1" u="sng" dirty="0"/>
              <a:t> Remove</a:t>
            </a:r>
            <a:endParaRPr lang="ru-RU" sz="2000" b="1" u="sng" dirty="0"/>
          </a:p>
          <a:p>
            <a:pPr>
              <a:spcAft>
                <a:spcPts val="600"/>
              </a:spcAft>
            </a:pPr>
            <a:endParaRPr lang="ru-RU" sz="2000" b="1" u="sng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Меняю тональность ( подстраиваю под детский голос)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Обрезаю длинные вступления и проигрыши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000" dirty="0"/>
              <a:t>Создаю </a:t>
            </a:r>
            <a:r>
              <a:rPr lang="ru-RU" sz="2000" dirty="0" err="1"/>
              <a:t>минусовки</a:t>
            </a:r>
            <a:r>
              <a:rPr lang="ru-RU" sz="2000" dirty="0"/>
              <a:t> для пения и инсценировок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025" y="4581128"/>
            <a:ext cx="909595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      Результат:</a:t>
            </a:r>
          </a:p>
          <a:p>
            <a:endParaRPr lang="ru-R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Дети поют с комфортом , без напряжения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Популярные хиты из мультфильмов становятся материалом для занятия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9552" y="1324782"/>
            <a:ext cx="5973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Решаем проблему : «Песня есть, а петь нельзя</a:t>
            </a:r>
            <a:r>
              <a:rPr lang="ru-RU" sz="2000" dirty="0">
                <a:solidFill>
                  <a:srgbClr val="FF0000"/>
                </a:solidFill>
              </a:rPr>
              <a:t>»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487" y="3783816"/>
            <a:ext cx="3620858" cy="1768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44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476672"/>
            <a:ext cx="5452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/>
              <a:t>Пример 2:    Работа с видео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1844824"/>
            <a:ext cx="6201762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Как это работает :</a:t>
            </a:r>
          </a:p>
          <a:p>
            <a:endParaRPr lang="ru-RU" dirty="0"/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Нахожу ролик в </a:t>
            </a:r>
            <a:r>
              <a:rPr lang="en-US" dirty="0" err="1"/>
              <a:t>Rutube</a:t>
            </a:r>
            <a:r>
              <a:rPr lang="ru-RU" dirty="0"/>
              <a:t> ( танец, ритмика, мультфильм)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Копирую ссылку в бесплатном онлайн- конвертер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/>
              <a:t>Сохраняю видеофайл на компьютер или </a:t>
            </a:r>
            <a:r>
              <a:rPr lang="ru-RU" dirty="0" err="1"/>
              <a:t>флешку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4797152"/>
            <a:ext cx="6733254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u="sng" dirty="0"/>
              <a:t>Результат: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Показ видео не зависит от скорости интернета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Личная, постоянно пополняемая </a:t>
            </a:r>
            <a:r>
              <a:rPr lang="ru-RU" dirty="0" err="1"/>
              <a:t>медиатека</a:t>
            </a: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Никакой внезапной рекламы или «прервалась трансляция»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9632" y="1228110"/>
            <a:ext cx="63641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Решаем проблему: « Интернет есть, а видео – нет»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6342" y="3501008"/>
            <a:ext cx="3309944" cy="190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84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5128" y="405753"/>
            <a:ext cx="62057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/>
              <a:t>Это проще, чем кажется! Польза для педагога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3" y="2564904"/>
            <a:ext cx="75608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Экономия времени (все материалы под рукой)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Рост профессиональной компетентности (новые навыки = новые идеи)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Авторский подход (вы создаёте уникальные материалы)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Уверенность и свобода (вы управляете технологиями, а не они вами)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9505" y="1924611"/>
            <a:ext cx="6460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Почему это должен попробовать каждый?</a:t>
            </a:r>
          </a:p>
        </p:txBody>
      </p:sp>
      <p:pic>
        <p:nvPicPr>
          <p:cNvPr id="6" name="Рисунок 5" descr="Изображение выглядит как снимок экрана, компьютер, пластик, дизайн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D488E3DA-583D-4A05-063B-8CE74B91D8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540376"/>
            <a:ext cx="3215258" cy="2143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887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620688"/>
            <a:ext cx="65569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Давайте обмениваться опытом!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9451" y="1556792"/>
            <a:ext cx="6135141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u="sng" dirty="0"/>
              <a:t>Я готова показать на практике</a:t>
            </a:r>
            <a:r>
              <a:rPr lang="ru-RU" sz="2000" dirty="0"/>
              <a:t>:</a:t>
            </a:r>
          </a:p>
          <a:p>
            <a:endParaRPr lang="ru-RU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Как изменить тональность песни за 2-3 минуты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Как легко скачать видео с </a:t>
            </a:r>
            <a:r>
              <a:rPr lang="en-US" sz="2000" dirty="0" err="1"/>
              <a:t>Rutube</a:t>
            </a:r>
            <a:r>
              <a:rPr lang="ru-RU" sz="20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4285333"/>
            <a:ext cx="6394058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u="sng" dirty="0"/>
              <a:t>Хочу научиться у вас:</a:t>
            </a:r>
          </a:p>
          <a:p>
            <a:pPr algn="ctr"/>
            <a:endParaRPr lang="ru-RU" sz="2400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/>
              <a:t>Созданию интерактивных игр и викторин</a:t>
            </a:r>
          </a:p>
        </p:txBody>
      </p:sp>
      <p:pic>
        <p:nvPicPr>
          <p:cNvPr id="6" name="Рисунок 5" descr="Изображение выглядит как мультфильм, игрушка&#10;&#10;Контент, сгенерированный ИИ, может содержать ошибки.">
            <a:extLst>
              <a:ext uri="{FF2B5EF4-FFF2-40B4-BE49-F238E27FC236}">
                <a16:creationId xmlns:a16="http://schemas.microsoft.com/office/drawing/2014/main" id="{94973699-BA32-B966-5215-ACA421BAB3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642562"/>
            <a:ext cx="3528392" cy="221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266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430</TotalTime>
  <Words>279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</vt:lpstr>
      <vt:lpstr>Аптека</vt:lpstr>
      <vt:lpstr>Acrobat Document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79146</dc:creator>
  <cp:lastModifiedBy>Pedogog</cp:lastModifiedBy>
  <cp:revision>25</cp:revision>
  <dcterms:created xsi:type="dcterms:W3CDTF">2025-10-23T01:12:06Z</dcterms:created>
  <dcterms:modified xsi:type="dcterms:W3CDTF">2025-10-31T22:40:52Z</dcterms:modified>
</cp:coreProperties>
</file>